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4"/>
  </p:notesMasterIdLst>
  <p:handoutMasterIdLst>
    <p:handoutMasterId r:id="rId15"/>
  </p:handoutMasterIdLst>
  <p:sldIdLst>
    <p:sldId id="303" r:id="rId5"/>
    <p:sldId id="796" r:id="rId6"/>
    <p:sldId id="797" r:id="rId7"/>
    <p:sldId id="794" r:id="rId8"/>
    <p:sldId id="795" r:id="rId9"/>
    <p:sldId id="789" r:id="rId10"/>
    <p:sldId id="791" r:id="rId11"/>
    <p:sldId id="792" r:id="rId12"/>
    <p:sldId id="793" r:id="rId13"/>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BE9065-8982-4BBC-9745-A61CDD9FA621}" v="3" dt="2021-08-10T21:32:29.54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8" d="100"/>
          <a:sy n="118" d="100"/>
        </p:scale>
        <p:origin x="114"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DCBE9065-8982-4BBC-9745-A61CDD9FA621}"/>
    <pc:docChg chg="addSld modSld modMainMaster">
      <pc:chgData name="Stefano Faccin" userId="bf6741b5-36bc-4b59-a73a-f03584833b71" providerId="ADAL" clId="{DCBE9065-8982-4BBC-9745-A61CDD9FA621}" dt="2021-08-10T21:32:32.850" v="50" actId="20577"/>
      <pc:docMkLst>
        <pc:docMk/>
      </pc:docMkLst>
      <pc:sldChg chg="modSp mod">
        <pc:chgData name="Stefano Faccin" userId="bf6741b5-36bc-4b59-a73a-f03584833b71" providerId="ADAL" clId="{DCBE9065-8982-4BBC-9745-A61CDD9FA621}" dt="2021-08-10T21:31:25.204" v="16" actId="20577"/>
        <pc:sldMkLst>
          <pc:docMk/>
          <pc:sldMk cId="3171821412" sldId="795"/>
        </pc:sldMkLst>
        <pc:spChg chg="mod">
          <ac:chgData name="Stefano Faccin" userId="bf6741b5-36bc-4b59-a73a-f03584833b71" providerId="ADAL" clId="{DCBE9065-8982-4BBC-9745-A61CDD9FA621}" dt="2021-08-10T21:31:25.204" v="16" actId="20577"/>
          <ac:spMkLst>
            <pc:docMk/>
            <pc:sldMk cId="3171821412" sldId="795"/>
            <ac:spMk id="2" creationId="{7004E1B6-7C10-4462-B5DD-BB275803E4D3}"/>
          </ac:spMkLst>
        </pc:spChg>
      </pc:sldChg>
      <pc:sldChg chg="addSp modSp add mod">
        <pc:chgData name="Stefano Faccin" userId="bf6741b5-36bc-4b59-a73a-f03584833b71" providerId="ADAL" clId="{DCBE9065-8982-4BBC-9745-A61CDD9FA621}" dt="2021-08-10T21:32:23.409" v="48" actId="1076"/>
        <pc:sldMkLst>
          <pc:docMk/>
          <pc:sldMk cId="1248321494" sldId="796"/>
        </pc:sldMkLst>
        <pc:spChg chg="add mod">
          <ac:chgData name="Stefano Faccin" userId="bf6741b5-36bc-4b59-a73a-f03584833b71" providerId="ADAL" clId="{DCBE9065-8982-4BBC-9745-A61CDD9FA621}" dt="2021-08-10T21:32:23.409" v="48" actId="1076"/>
          <ac:spMkLst>
            <pc:docMk/>
            <pc:sldMk cId="1248321494" sldId="796"/>
            <ac:spMk id="3" creationId="{283F78BA-8C47-4586-BE27-794E40B51E6F}"/>
          </ac:spMkLst>
        </pc:spChg>
        <pc:graphicFrameChg chg="modGraphic">
          <ac:chgData name="Stefano Faccin" userId="bf6741b5-36bc-4b59-a73a-f03584833b71" providerId="ADAL" clId="{DCBE9065-8982-4BBC-9745-A61CDD9FA621}" dt="2021-08-10T21:31:50.341" v="27" actId="13926"/>
          <ac:graphicFrameMkLst>
            <pc:docMk/>
            <pc:sldMk cId="1248321494" sldId="796"/>
            <ac:graphicFrameMk id="6" creationId="{542FBB54-B6B3-47FA-AF8E-F1894DC52459}"/>
          </ac:graphicFrameMkLst>
        </pc:graphicFrameChg>
      </pc:sldChg>
      <pc:sldChg chg="addSp modSp add mod">
        <pc:chgData name="Stefano Faccin" userId="bf6741b5-36bc-4b59-a73a-f03584833b71" providerId="ADAL" clId="{DCBE9065-8982-4BBC-9745-A61CDD9FA621}" dt="2021-08-10T21:32:32.850" v="50" actId="20577"/>
        <pc:sldMkLst>
          <pc:docMk/>
          <pc:sldMk cId="3079291224" sldId="797"/>
        </pc:sldMkLst>
        <pc:spChg chg="mod">
          <ac:chgData name="Stefano Faccin" userId="bf6741b5-36bc-4b59-a73a-f03584833b71" providerId="ADAL" clId="{DCBE9065-8982-4BBC-9745-A61CDD9FA621}" dt="2021-08-10T21:32:32.850" v="50" actId="20577"/>
          <ac:spMkLst>
            <pc:docMk/>
            <pc:sldMk cId="3079291224" sldId="797"/>
            <ac:spMk id="2" creationId="{7004E1B6-7C10-4462-B5DD-BB275803E4D3}"/>
          </ac:spMkLst>
        </pc:spChg>
        <pc:spChg chg="add mod">
          <ac:chgData name="Stefano Faccin" userId="bf6741b5-36bc-4b59-a73a-f03584833b71" providerId="ADAL" clId="{DCBE9065-8982-4BBC-9745-A61CDD9FA621}" dt="2021-08-10T21:32:29.543" v="49"/>
          <ac:spMkLst>
            <pc:docMk/>
            <pc:sldMk cId="3079291224" sldId="797"/>
            <ac:spMk id="5" creationId="{79BFF466-14A7-41DA-A620-33440C2F8575}"/>
          </ac:spMkLst>
        </pc:spChg>
      </pc:sldChg>
      <pc:sldMasterChg chg="modSp mod modSldLayout">
        <pc:chgData name="Stefano Faccin" userId="bf6741b5-36bc-4b59-a73a-f03584833b71" providerId="ADAL" clId="{DCBE9065-8982-4BBC-9745-A61CDD9FA621}" dt="2021-08-10T21:31:07.763" v="15" actId="20577"/>
        <pc:sldMasterMkLst>
          <pc:docMk/>
          <pc:sldMasterMk cId="0" sldId="2147483729"/>
        </pc:sldMasterMkLst>
        <pc:spChg chg="mod">
          <ac:chgData name="Stefano Faccin" userId="bf6741b5-36bc-4b59-a73a-f03584833b71" providerId="ADAL" clId="{DCBE9065-8982-4BBC-9745-A61CDD9FA621}" dt="2021-08-10T21:30:40.711" v="4" actId="20577"/>
          <ac:spMkLst>
            <pc:docMk/>
            <pc:sldMasterMk cId="0" sldId="2147483729"/>
            <ac:spMk id="14" creationId="{00000000-0000-0000-0000-000000000000}"/>
          </ac:spMkLst>
        </pc:spChg>
        <pc:sldLayoutChg chg="modSp mod">
          <pc:chgData name="Stefano Faccin" userId="bf6741b5-36bc-4b59-a73a-f03584833b71" providerId="ADAL" clId="{DCBE9065-8982-4BBC-9745-A61CDD9FA621}" dt="2021-08-10T21:31:07.763" v="15" actId="20577"/>
          <pc:sldLayoutMkLst>
            <pc:docMk/>
            <pc:sldMasterMk cId="0" sldId="2147483729"/>
            <pc:sldLayoutMk cId="719417900" sldId="2147483770"/>
          </pc:sldLayoutMkLst>
          <pc:spChg chg="mod">
            <ac:chgData name="Stefano Faccin" userId="bf6741b5-36bc-4b59-a73a-f03584833b71" providerId="ADAL" clId="{DCBE9065-8982-4BBC-9745-A61CDD9FA621}" dt="2021-08-10T21:30:59.028" v="11"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DCBE9065-8982-4BBC-9745-A61CDD9FA621}" dt="2021-08-10T21:31:07.763" v="15"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464CA0F5-BE9C-4514-A07E-FA03A8287BAF}"/>
    <pc:docChg chg="modSld">
      <pc:chgData name="Stefano Faccin" userId="bf6741b5-36bc-4b59-a73a-f03584833b71" providerId="ADAL" clId="{464CA0F5-BE9C-4514-A07E-FA03A8287BAF}" dt="2021-03-05T16:57:00.770" v="6" actId="20577"/>
      <pc:docMkLst>
        <pc:docMk/>
      </pc:docMkLst>
      <pc:sldChg chg="modSp mod">
        <pc:chgData name="Stefano Faccin" userId="bf6741b5-36bc-4b59-a73a-f03584833b71" providerId="ADAL" clId="{464CA0F5-BE9C-4514-A07E-FA03A8287BAF}" dt="2021-03-05T16:56:45.812" v="3" actId="20577"/>
        <pc:sldMkLst>
          <pc:docMk/>
          <pc:sldMk cId="2355700947" sldId="789"/>
        </pc:sldMkLst>
        <pc:graphicFrameChg chg="modGraphic">
          <ac:chgData name="Stefano Faccin" userId="bf6741b5-36bc-4b59-a73a-f03584833b71" providerId="ADAL" clId="{464CA0F5-BE9C-4514-A07E-FA03A8287BAF}" dt="2021-03-05T16:56:45.812" v="3" actId="20577"/>
          <ac:graphicFrameMkLst>
            <pc:docMk/>
            <pc:sldMk cId="2355700947" sldId="789"/>
            <ac:graphicFrameMk id="6" creationId="{542FBB54-B6B3-47FA-AF8E-F1894DC52459}"/>
          </ac:graphicFrameMkLst>
        </pc:graphicFrameChg>
      </pc:sldChg>
      <pc:sldChg chg="modSp mod">
        <pc:chgData name="Stefano Faccin" userId="bf6741b5-36bc-4b59-a73a-f03584833b71" providerId="ADAL" clId="{464CA0F5-BE9C-4514-A07E-FA03A8287BAF}" dt="2021-03-05T16:57:00.770" v="6" actId="20577"/>
        <pc:sldMkLst>
          <pc:docMk/>
          <pc:sldMk cId="1304530617" sldId="791"/>
        </pc:sldMkLst>
        <pc:spChg chg="mod">
          <ac:chgData name="Stefano Faccin" userId="bf6741b5-36bc-4b59-a73a-f03584833b71" providerId="ADAL" clId="{464CA0F5-BE9C-4514-A07E-FA03A8287BAF}" dt="2021-03-05T16:57:00.770" v="6" actId="20577"/>
          <ac:spMkLst>
            <pc:docMk/>
            <pc:sldMk cId="1304530617" sldId="791"/>
            <ac:spMk id="4" creationId="{07639B51-7A60-40FF-963D-02AC48416E72}"/>
          </ac:spMkLst>
        </pc:spChg>
      </pc:sldChg>
    </pc:docChg>
  </pc:docChgLst>
  <pc:docChgLst>
    <pc:chgData name="Stefano Faccin" userId="bf6741b5-36bc-4b59-a73a-f03584833b71" providerId="ADAL" clId="{FF713F06-76B1-465F-BAEA-260E710DD877}"/>
    <pc:docChg chg="custSel modSld modMainMaster">
      <pc:chgData name="Stefano Faccin" userId="bf6741b5-36bc-4b59-a73a-f03584833b71" providerId="ADAL" clId="{FF713F06-76B1-465F-BAEA-260E710DD877}" dt="2021-04-19T23:28:16.958" v="637" actId="20577"/>
      <pc:docMkLst>
        <pc:docMk/>
      </pc:docMkLst>
      <pc:sldChg chg="delSp modSp mod">
        <pc:chgData name="Stefano Faccin" userId="bf6741b5-36bc-4b59-a73a-f03584833b71" providerId="ADAL" clId="{FF713F06-76B1-465F-BAEA-260E710DD877}" dt="2021-04-19T23:22:06.602" v="514" actId="6549"/>
        <pc:sldMkLst>
          <pc:docMk/>
          <pc:sldMk cId="2355700947" sldId="789"/>
        </pc:sldMkLst>
        <pc:spChg chg="del">
          <ac:chgData name="Stefano Faccin" userId="bf6741b5-36bc-4b59-a73a-f03584833b71" providerId="ADAL" clId="{FF713F06-76B1-465F-BAEA-260E710DD877}" dt="2021-04-16T19:13:27.939" v="11" actId="478"/>
          <ac:spMkLst>
            <pc:docMk/>
            <pc:sldMk cId="2355700947" sldId="789"/>
            <ac:spMk id="3" creationId="{76B4595B-4A2C-45F7-83A1-15073986A7EB}"/>
          </ac:spMkLst>
        </pc:spChg>
        <pc:spChg chg="mod">
          <ac:chgData name="Stefano Faccin" userId="bf6741b5-36bc-4b59-a73a-f03584833b71" providerId="ADAL" clId="{FF713F06-76B1-465F-BAEA-260E710DD877}" dt="2021-04-19T23:22:06.602" v="514" actId="6549"/>
          <ac:spMkLst>
            <pc:docMk/>
            <pc:sldMk cId="2355700947" sldId="789"/>
            <ac:spMk id="5" creationId="{15D28A3F-B4FD-414F-9637-F7C890005039}"/>
          </ac:spMkLst>
        </pc:spChg>
        <pc:graphicFrameChg chg="modGraphic">
          <ac:chgData name="Stefano Faccin" userId="bf6741b5-36bc-4b59-a73a-f03584833b71" providerId="ADAL" clId="{FF713F06-76B1-465F-BAEA-260E710DD877}" dt="2021-04-16T19:13:16.229" v="10" actId="13926"/>
          <ac:graphicFrameMkLst>
            <pc:docMk/>
            <pc:sldMk cId="2355700947" sldId="789"/>
            <ac:graphicFrameMk id="6" creationId="{542FBB54-B6B3-47FA-AF8E-F1894DC52459}"/>
          </ac:graphicFrameMkLst>
        </pc:graphicFrameChg>
      </pc:sldChg>
      <pc:sldChg chg="delSp modSp mod">
        <pc:chgData name="Stefano Faccin" userId="bf6741b5-36bc-4b59-a73a-f03584833b71" providerId="ADAL" clId="{FF713F06-76B1-465F-BAEA-260E710DD877}" dt="2021-04-19T23:28:16.958" v="637" actId="20577"/>
        <pc:sldMkLst>
          <pc:docMk/>
          <pc:sldMk cId="1304530617" sldId="791"/>
        </pc:sldMkLst>
        <pc:spChg chg="mod">
          <ac:chgData name="Stefano Faccin" userId="bf6741b5-36bc-4b59-a73a-f03584833b71" providerId="ADAL" clId="{FF713F06-76B1-465F-BAEA-260E710DD877}" dt="2021-04-19T23:21:17.132" v="431" actId="20577"/>
          <ac:spMkLst>
            <pc:docMk/>
            <pc:sldMk cId="1304530617" sldId="791"/>
            <ac:spMk id="2" creationId="{7004E1B6-7C10-4462-B5DD-BB275803E4D3}"/>
          </ac:spMkLst>
        </pc:spChg>
        <pc:spChg chg="mod">
          <ac:chgData name="Stefano Faccin" userId="bf6741b5-36bc-4b59-a73a-f03584833b71" providerId="ADAL" clId="{FF713F06-76B1-465F-BAEA-260E710DD877}" dt="2021-04-19T23:28:16.958" v="637" actId="20577"/>
          <ac:spMkLst>
            <pc:docMk/>
            <pc:sldMk cId="1304530617" sldId="791"/>
            <ac:spMk id="4" creationId="{07639B51-7A60-40FF-963D-02AC48416E72}"/>
          </ac:spMkLst>
        </pc:spChg>
        <pc:spChg chg="del">
          <ac:chgData name="Stefano Faccin" userId="bf6741b5-36bc-4b59-a73a-f03584833b71" providerId="ADAL" clId="{FF713F06-76B1-465F-BAEA-260E710DD877}" dt="2021-04-16T19:15:20.800" v="46" actId="478"/>
          <ac:spMkLst>
            <pc:docMk/>
            <pc:sldMk cId="1304530617" sldId="791"/>
            <ac:spMk id="5" creationId="{DA4A7BAF-4785-4016-9509-9622742DADA9}"/>
          </ac:spMkLst>
        </pc:spChg>
      </pc:sldChg>
      <pc:sldChg chg="modSp mod">
        <pc:chgData name="Stefano Faccin" userId="bf6741b5-36bc-4b59-a73a-f03584833b71" providerId="ADAL" clId="{FF713F06-76B1-465F-BAEA-260E710DD877}" dt="2021-04-19T23:21:24.211" v="437" actId="20577"/>
        <pc:sldMkLst>
          <pc:docMk/>
          <pc:sldMk cId="2054262752" sldId="793"/>
        </pc:sldMkLst>
        <pc:spChg chg="mod">
          <ac:chgData name="Stefano Faccin" userId="bf6741b5-36bc-4b59-a73a-f03584833b71" providerId="ADAL" clId="{FF713F06-76B1-465F-BAEA-260E710DD877}" dt="2021-04-19T23:21:24.211" v="437" actId="20577"/>
          <ac:spMkLst>
            <pc:docMk/>
            <pc:sldMk cId="2054262752" sldId="793"/>
            <ac:spMk id="2" creationId="{7004E1B6-7C10-4462-B5DD-BB275803E4D3}"/>
          </ac:spMkLst>
        </pc:spChg>
      </pc:sldChg>
      <pc:sldMasterChg chg="modSldLayout">
        <pc:chgData name="Stefano Faccin" userId="bf6741b5-36bc-4b59-a73a-f03584833b71" providerId="ADAL" clId="{FF713F06-76B1-465F-BAEA-260E710DD877}" dt="2021-04-16T19:12:57.782" v="7" actId="20577"/>
        <pc:sldMasterMkLst>
          <pc:docMk/>
          <pc:sldMasterMk cId="0" sldId="2147483729"/>
        </pc:sldMasterMkLst>
        <pc:sldLayoutChg chg="modSp mod">
          <pc:chgData name="Stefano Faccin" userId="bf6741b5-36bc-4b59-a73a-f03584833b71" providerId="ADAL" clId="{FF713F06-76B1-465F-BAEA-260E710DD877}" dt="2021-04-16T19:12:57.782" v="7" actId="20577"/>
          <pc:sldLayoutMkLst>
            <pc:docMk/>
            <pc:sldMasterMk cId="0" sldId="2147483729"/>
            <pc:sldLayoutMk cId="719417900" sldId="2147483770"/>
          </pc:sldLayoutMkLst>
          <pc:spChg chg="mod">
            <ac:chgData name="Stefano Faccin" userId="bf6741b5-36bc-4b59-a73a-f03584833b71" providerId="ADAL" clId="{FF713F06-76B1-465F-BAEA-260E710DD877}" dt="2021-04-16T19:12:57.782" v="7"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22817472-A2ED-45B6-870C-C39A74D06404}"/>
    <pc:docChg chg="addSld modSld modMainMaster">
      <pc:chgData name="Stefano Faccin" userId="bf6741b5-36bc-4b59-a73a-f03584833b71" providerId="ADAL" clId="{22817472-A2ED-45B6-870C-C39A74D06404}" dt="2021-04-06T19:13:19.294" v="80" actId="1076"/>
      <pc:docMkLst>
        <pc:docMk/>
      </pc:docMkLst>
      <pc:sldChg chg="addSp modSp mod">
        <pc:chgData name="Stefano Faccin" userId="bf6741b5-36bc-4b59-a73a-f03584833b71" providerId="ADAL" clId="{22817472-A2ED-45B6-870C-C39A74D06404}" dt="2021-04-06T19:13:11.656" v="78" actId="1076"/>
        <pc:sldMkLst>
          <pc:docMk/>
          <pc:sldMk cId="2355700947" sldId="789"/>
        </pc:sldMkLst>
        <pc:spChg chg="mod">
          <ac:chgData name="Stefano Faccin" userId="bf6741b5-36bc-4b59-a73a-f03584833b71" providerId="ADAL" clId="{22817472-A2ED-45B6-870C-C39A74D06404}" dt="2021-04-06T19:11:58.427" v="39" actId="20577"/>
          <ac:spMkLst>
            <pc:docMk/>
            <pc:sldMk cId="2355700947" sldId="789"/>
            <ac:spMk id="2" creationId="{E6ED52C4-5430-4D56-8D2A-947A8B15DB3C}"/>
          </ac:spMkLst>
        </pc:spChg>
        <pc:spChg chg="add mod">
          <ac:chgData name="Stefano Faccin" userId="bf6741b5-36bc-4b59-a73a-f03584833b71" providerId="ADAL" clId="{22817472-A2ED-45B6-870C-C39A74D06404}" dt="2021-04-06T19:13:11.656" v="78" actId="1076"/>
          <ac:spMkLst>
            <pc:docMk/>
            <pc:sldMk cId="2355700947" sldId="789"/>
            <ac:spMk id="3" creationId="{76B4595B-4A2C-45F7-83A1-15073986A7EB}"/>
          </ac:spMkLst>
        </pc:spChg>
        <pc:graphicFrameChg chg="modGraphic">
          <ac:chgData name="Stefano Faccin" userId="bf6741b5-36bc-4b59-a73a-f03584833b71" providerId="ADAL" clId="{22817472-A2ED-45B6-870C-C39A74D06404}" dt="2021-04-06T19:12:10.073" v="44" actId="13926"/>
          <ac:graphicFrameMkLst>
            <pc:docMk/>
            <pc:sldMk cId="2355700947" sldId="789"/>
            <ac:graphicFrameMk id="6" creationId="{542FBB54-B6B3-47FA-AF8E-F1894DC52459}"/>
          </ac:graphicFrameMkLst>
        </pc:graphicFrameChg>
      </pc:sldChg>
      <pc:sldChg chg="addSp modSp mod">
        <pc:chgData name="Stefano Faccin" userId="bf6741b5-36bc-4b59-a73a-f03584833b71" providerId="ADAL" clId="{22817472-A2ED-45B6-870C-C39A74D06404}" dt="2021-04-06T19:13:19.294" v="80" actId="1076"/>
        <pc:sldMkLst>
          <pc:docMk/>
          <pc:sldMk cId="1304530617" sldId="791"/>
        </pc:sldMkLst>
        <pc:spChg chg="mod">
          <ac:chgData name="Stefano Faccin" userId="bf6741b5-36bc-4b59-a73a-f03584833b71" providerId="ADAL" clId="{22817472-A2ED-45B6-870C-C39A74D06404}" dt="2021-04-06T19:12:17.025" v="46" actId="20577"/>
          <ac:spMkLst>
            <pc:docMk/>
            <pc:sldMk cId="1304530617" sldId="791"/>
            <ac:spMk id="2" creationId="{7004E1B6-7C10-4462-B5DD-BB275803E4D3}"/>
          </ac:spMkLst>
        </pc:spChg>
        <pc:spChg chg="add mod">
          <ac:chgData name="Stefano Faccin" userId="bf6741b5-36bc-4b59-a73a-f03584833b71" providerId="ADAL" clId="{22817472-A2ED-45B6-870C-C39A74D06404}" dt="2021-04-06T19:13:19.294" v="80" actId="1076"/>
          <ac:spMkLst>
            <pc:docMk/>
            <pc:sldMk cId="1304530617" sldId="791"/>
            <ac:spMk id="5" creationId="{DA4A7BAF-4785-4016-9509-9622742DADA9}"/>
          </ac:spMkLst>
        </pc:spChg>
      </pc:sldChg>
      <pc:sldChg chg="add">
        <pc:chgData name="Stefano Faccin" userId="bf6741b5-36bc-4b59-a73a-f03584833b71" providerId="ADAL" clId="{22817472-A2ED-45B6-870C-C39A74D06404}" dt="2021-04-06T19:11:50.466" v="38"/>
        <pc:sldMkLst>
          <pc:docMk/>
          <pc:sldMk cId="271034763" sldId="792"/>
        </pc:sldMkLst>
      </pc:sldChg>
      <pc:sldChg chg="add">
        <pc:chgData name="Stefano Faccin" userId="bf6741b5-36bc-4b59-a73a-f03584833b71" providerId="ADAL" clId="{22817472-A2ED-45B6-870C-C39A74D06404}" dt="2021-04-06T19:11:50.466" v="38"/>
        <pc:sldMkLst>
          <pc:docMk/>
          <pc:sldMk cId="2054262752" sldId="793"/>
        </pc:sldMkLst>
      </pc:sldChg>
      <pc:sldMasterChg chg="modSp mod modSldLayout">
        <pc:chgData name="Stefano Faccin" userId="bf6741b5-36bc-4b59-a73a-f03584833b71" providerId="ADAL" clId="{22817472-A2ED-45B6-870C-C39A74D06404}" dt="2021-04-06T19:11:29.778" v="37" actId="20577"/>
        <pc:sldMasterMkLst>
          <pc:docMk/>
          <pc:sldMasterMk cId="0" sldId="2147483729"/>
        </pc:sldMasterMkLst>
        <pc:spChg chg="mod">
          <ac:chgData name="Stefano Faccin" userId="bf6741b5-36bc-4b59-a73a-f03584833b71" providerId="ADAL" clId="{22817472-A2ED-45B6-870C-C39A74D06404}" dt="2021-04-06T19:10:49.636" v="19" actId="20577"/>
          <ac:spMkLst>
            <pc:docMk/>
            <pc:sldMasterMk cId="0" sldId="2147483729"/>
            <ac:spMk id="14" creationId="{00000000-0000-0000-0000-000000000000}"/>
          </ac:spMkLst>
        </pc:spChg>
        <pc:sldLayoutChg chg="modSp mod">
          <pc:chgData name="Stefano Faccin" userId="bf6741b5-36bc-4b59-a73a-f03584833b71" providerId="ADAL" clId="{22817472-A2ED-45B6-870C-C39A74D06404}" dt="2021-04-06T19:11:29.778" v="37" actId="20577"/>
          <pc:sldLayoutMkLst>
            <pc:docMk/>
            <pc:sldMasterMk cId="0" sldId="2147483729"/>
            <pc:sldLayoutMk cId="719417900" sldId="2147483770"/>
          </pc:sldLayoutMkLst>
          <pc:spChg chg="mod">
            <ac:chgData name="Stefano Faccin" userId="bf6741b5-36bc-4b59-a73a-f03584833b71" providerId="ADAL" clId="{22817472-A2ED-45B6-870C-C39A74D06404}" dt="2021-04-06T19:11:29.778" v="37"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22817472-A2ED-45B6-870C-C39A74D06404}" dt="2021-04-06T19:10:02.291" v="3" actId="20577"/>
            <ac:spMkLst>
              <pc:docMk/>
              <pc:sldMasterMk cId="0" sldId="2147483729"/>
              <pc:sldLayoutMk cId="719417900" sldId="2147483770"/>
              <ac:spMk id="5" creationId="{00000000-0000-0000-0000-000000000000}"/>
            </ac:spMkLst>
          </pc:spChg>
        </pc:sldLayoutChg>
      </pc:sldMasterChg>
    </pc:docChg>
  </pc:docChgLst>
  <pc:docChgLst>
    <pc:chgData name="Stefano Faccin" userId="bf6741b5-36bc-4b59-a73a-f03584833b71" providerId="ADAL" clId="{5A19FA85-85F8-4CCB-9D9D-5D76050C0018}"/>
    <pc:docChg chg="addSld modSld modMainMaster">
      <pc:chgData name="Stefano Faccin" userId="bf6741b5-36bc-4b59-a73a-f03584833b71" providerId="ADAL" clId="{5A19FA85-85F8-4CCB-9D9D-5D76050C0018}" dt="2021-06-01T12:57:45.374" v="301" actId="20577"/>
      <pc:docMkLst>
        <pc:docMk/>
      </pc:docMkLst>
      <pc:sldChg chg="modSp add mod">
        <pc:chgData name="Stefano Faccin" userId="bf6741b5-36bc-4b59-a73a-f03584833b71" providerId="ADAL" clId="{5A19FA85-85F8-4CCB-9D9D-5D76050C0018}" dt="2021-06-01T12:57:45.374" v="301" actId="20577"/>
        <pc:sldMkLst>
          <pc:docMk/>
          <pc:sldMk cId="2116486911" sldId="794"/>
        </pc:sldMkLst>
        <pc:spChg chg="mod">
          <ac:chgData name="Stefano Faccin" userId="bf6741b5-36bc-4b59-a73a-f03584833b71" providerId="ADAL" clId="{5A19FA85-85F8-4CCB-9D9D-5D76050C0018}" dt="2021-06-01T12:51:23.227" v="28" actId="20577"/>
          <ac:spMkLst>
            <pc:docMk/>
            <pc:sldMk cId="2116486911" sldId="794"/>
            <ac:spMk id="2" creationId="{E6ED52C4-5430-4D56-8D2A-947A8B15DB3C}"/>
          </ac:spMkLst>
        </pc:spChg>
        <pc:spChg chg="mod">
          <ac:chgData name="Stefano Faccin" userId="bf6741b5-36bc-4b59-a73a-f03584833b71" providerId="ADAL" clId="{5A19FA85-85F8-4CCB-9D9D-5D76050C0018}" dt="2021-06-01T12:57:45.374" v="301" actId="20577"/>
          <ac:spMkLst>
            <pc:docMk/>
            <pc:sldMk cId="2116486911" sldId="794"/>
            <ac:spMk id="5" creationId="{15D28A3F-B4FD-414F-9637-F7C890005039}"/>
          </ac:spMkLst>
        </pc:spChg>
        <pc:graphicFrameChg chg="modGraphic">
          <ac:chgData name="Stefano Faccin" userId="bf6741b5-36bc-4b59-a73a-f03584833b71" providerId="ADAL" clId="{5A19FA85-85F8-4CCB-9D9D-5D76050C0018}" dt="2021-06-01T12:51:30.573" v="32" actId="20577"/>
          <ac:graphicFrameMkLst>
            <pc:docMk/>
            <pc:sldMk cId="2116486911" sldId="794"/>
            <ac:graphicFrameMk id="6" creationId="{542FBB54-B6B3-47FA-AF8E-F1894DC52459}"/>
          </ac:graphicFrameMkLst>
        </pc:graphicFrameChg>
      </pc:sldChg>
      <pc:sldChg chg="modSp add mod">
        <pc:chgData name="Stefano Faccin" userId="bf6741b5-36bc-4b59-a73a-f03584833b71" providerId="ADAL" clId="{5A19FA85-85F8-4CCB-9D9D-5D76050C0018}" dt="2021-06-01T12:57:19.169" v="293" actId="20577"/>
        <pc:sldMkLst>
          <pc:docMk/>
          <pc:sldMk cId="3171821412" sldId="795"/>
        </pc:sldMkLst>
        <pc:spChg chg="mod">
          <ac:chgData name="Stefano Faccin" userId="bf6741b5-36bc-4b59-a73a-f03584833b71" providerId="ADAL" clId="{5A19FA85-85F8-4CCB-9D9D-5D76050C0018}" dt="2021-06-01T12:57:19.169" v="293" actId="20577"/>
          <ac:spMkLst>
            <pc:docMk/>
            <pc:sldMk cId="3171821412" sldId="795"/>
            <ac:spMk id="4" creationId="{07639B51-7A60-40FF-963D-02AC48416E72}"/>
          </ac:spMkLst>
        </pc:spChg>
      </pc:sldChg>
      <pc:sldMasterChg chg="modSp mod modSldLayout">
        <pc:chgData name="Stefano Faccin" userId="bf6741b5-36bc-4b59-a73a-f03584833b71" providerId="ADAL" clId="{5A19FA85-85F8-4CCB-9D9D-5D76050C0018}" dt="2021-06-01T12:51:16.027" v="26" actId="20577"/>
        <pc:sldMasterMkLst>
          <pc:docMk/>
          <pc:sldMasterMk cId="0" sldId="2147483729"/>
        </pc:sldMasterMkLst>
        <pc:spChg chg="mod">
          <ac:chgData name="Stefano Faccin" userId="bf6741b5-36bc-4b59-a73a-f03584833b71" providerId="ADAL" clId="{5A19FA85-85F8-4CCB-9D9D-5D76050C0018}" dt="2021-06-01T12:51:16.027" v="26" actId="20577"/>
          <ac:spMkLst>
            <pc:docMk/>
            <pc:sldMasterMk cId="0" sldId="2147483729"/>
            <ac:spMk id="14" creationId="{00000000-0000-0000-0000-000000000000}"/>
          </ac:spMkLst>
        </pc:spChg>
        <pc:sldLayoutChg chg="modSp mod">
          <pc:chgData name="Stefano Faccin" userId="bf6741b5-36bc-4b59-a73a-f03584833b71" providerId="ADAL" clId="{5A19FA85-85F8-4CCB-9D9D-5D76050C0018}" dt="2021-06-01T12:50:41.907" v="13" actId="20577"/>
          <pc:sldLayoutMkLst>
            <pc:docMk/>
            <pc:sldMasterMk cId="0" sldId="2147483729"/>
            <pc:sldLayoutMk cId="719417900" sldId="2147483770"/>
          </pc:sldLayoutMkLst>
          <pc:spChg chg="mod">
            <ac:chgData name="Stefano Faccin" userId="bf6741b5-36bc-4b59-a73a-f03584833b71" providerId="ADAL" clId="{5A19FA85-85F8-4CCB-9D9D-5D76050C0018}" dt="2021-06-01T12:50:41.907" v="13" actId="20577"/>
            <ac:spMkLst>
              <pc:docMk/>
              <pc:sldMasterMk cId="0" sldId="2147483729"/>
              <pc:sldLayoutMk cId="719417900" sldId="2147483770"/>
              <ac:spMk id="4" creationId="{00000000-0000-0000-0000-000000000000}"/>
            </ac:spMkLst>
          </pc:spChg>
          <pc:spChg chg="mod">
            <ac:chgData name="Stefano Faccin" userId="bf6741b5-36bc-4b59-a73a-f03584833b71" providerId="ADAL" clId="{5A19FA85-85F8-4CCB-9D9D-5D76050C0018}" dt="2021-06-01T12:50:20.087" v="4" actId="20577"/>
            <ac:spMkLst>
              <pc:docMk/>
              <pc:sldMasterMk cId="0" sldId="2147483729"/>
              <pc:sldLayoutMk cId="719417900" sldId="2147483770"/>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8/10/2021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8/10/2021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#146E</a:t>
            </a:r>
          </a:p>
          <a:p>
            <a:r>
              <a:rPr lang="de-DE" altLang="ko-KR" sz="1200" b="1" kern="1200" dirty="0">
                <a:solidFill>
                  <a:schemeClr val="tx1"/>
                </a:solidFill>
                <a:latin typeface="Arial "/>
                <a:ea typeface="+mn-ea"/>
                <a:cs typeface="Arial" panose="020B0604020202020204" pitchFamily="34" charset="0"/>
              </a:rPr>
              <a:t>Electronic meeting, 16 May </a:t>
            </a:r>
            <a:r>
              <a:rPr lang="de-DE" sz="1200" b="1" kern="1200" dirty="0">
                <a:solidFill>
                  <a:schemeClr val="tx1"/>
                </a:solidFill>
                <a:latin typeface="Arial "/>
                <a:ea typeface="+mn-ea"/>
                <a:cs typeface="Arial" panose="020B0604020202020204" pitchFamily="34" charset="0"/>
              </a:rPr>
              <a:t>– 27 May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S2-2106511</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WG2#146E</a:t>
            </a:r>
            <a:r>
              <a:rPr lang="en-GB" altLang="de-DE" sz="1200" baseline="0" dirty="0">
                <a:solidFill>
                  <a:schemeClr val="bg1"/>
                </a:solidFill>
              </a:rPr>
              <a:t> Electronic meeting, 16 May – 27 May,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SA WG2 Status report for ID_UAS</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US" altLang="en-US" sz="2000" b="1" dirty="0"/>
              <a:t>Stefano Faccin</a:t>
            </a:r>
          </a:p>
          <a:p>
            <a:pPr>
              <a:lnSpc>
                <a:spcPct val="80000"/>
              </a:lnSpc>
            </a:pPr>
            <a:r>
              <a:rPr lang="en-US" altLang="en-US" sz="2000" b="1" dirty="0">
                <a:latin typeface="Arial" panose="020B0604020202020204" pitchFamily="34" charset="0"/>
              </a:rPr>
              <a:t>Qualcomm</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3935804693"/>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highlight>
                            <a:srgbClr val="FFFF00"/>
                          </a:highlight>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September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283F78BA-8C47-4586-BE27-794E40B51E6F}"/>
              </a:ext>
            </a:extLst>
          </p:cNvPr>
          <p:cNvSpPr txBox="1"/>
          <p:nvPr/>
        </p:nvSpPr>
        <p:spPr>
          <a:xfrm rot="20144320">
            <a:off x="1942088" y="3293459"/>
            <a:ext cx="4504182" cy="769441"/>
          </a:xfrm>
          <a:prstGeom prst="rect">
            <a:avLst/>
          </a:prstGeom>
          <a:noFill/>
        </p:spPr>
        <p:txBody>
          <a:bodyPr wrap="none" rtlCol="0">
            <a:spAutoFit/>
          </a:bodyPr>
          <a:lstStyle/>
          <a:p>
            <a:r>
              <a:rPr lang="en-US" sz="4400" dirty="0">
                <a:solidFill>
                  <a:srgbClr val="FF0000"/>
                </a:solidFill>
                <a:highlight>
                  <a:srgbClr val="FFFF00"/>
                </a:highlight>
              </a:rPr>
              <a:t>TO BE REVISED</a:t>
            </a:r>
          </a:p>
        </p:txBody>
      </p:sp>
    </p:spTree>
    <p:extLst>
      <p:ext uri="{BB962C8B-B14F-4D97-AF65-F5344CB8AC3E}">
        <p14:creationId xmlns:p14="http://schemas.microsoft.com/office/powerpoint/2010/main" val="124832149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SA2#146E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
        <p:nvSpPr>
          <p:cNvPr id="5" name="TextBox 4">
            <a:extLst>
              <a:ext uri="{FF2B5EF4-FFF2-40B4-BE49-F238E27FC236}">
                <a16:creationId xmlns:a16="http://schemas.microsoft.com/office/drawing/2014/main" id="{79BFF466-14A7-41DA-A620-33440C2F8575}"/>
              </a:ext>
            </a:extLst>
          </p:cNvPr>
          <p:cNvSpPr txBox="1"/>
          <p:nvPr/>
        </p:nvSpPr>
        <p:spPr>
          <a:xfrm rot="20144320">
            <a:off x="1942088" y="3293459"/>
            <a:ext cx="4504182" cy="769441"/>
          </a:xfrm>
          <a:prstGeom prst="rect">
            <a:avLst/>
          </a:prstGeom>
          <a:noFill/>
        </p:spPr>
        <p:txBody>
          <a:bodyPr wrap="none" rtlCol="0">
            <a:spAutoFit/>
          </a:bodyPr>
          <a:lstStyle/>
          <a:p>
            <a:r>
              <a:rPr lang="en-US" sz="4400" dirty="0">
                <a:solidFill>
                  <a:srgbClr val="FF0000"/>
                </a:solidFill>
                <a:highlight>
                  <a:srgbClr val="FFFF00"/>
                </a:highlight>
              </a:rPr>
              <a:t>TO BE REVISED</a:t>
            </a:r>
          </a:p>
        </p:txBody>
      </p:sp>
    </p:spTree>
    <p:extLst>
      <p:ext uri="{BB962C8B-B14F-4D97-AF65-F5344CB8AC3E}">
        <p14:creationId xmlns:p14="http://schemas.microsoft.com/office/powerpoint/2010/main" val="307929122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SA2#145E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 v0.3.0</a:t>
            </a:r>
          </a:p>
          <a:p>
            <a:pPr lvl="1">
              <a:spcBef>
                <a:spcPts val="0"/>
              </a:spcBef>
              <a:spcAft>
                <a:spcPts val="0"/>
              </a:spcAft>
            </a:pPr>
            <a:r>
              <a:rPr lang="en-US" altLang="de-DE" sz="1200" kern="0" dirty="0"/>
              <a:t>21 CRs were approved</a:t>
            </a:r>
          </a:p>
          <a:p>
            <a:pPr lvl="1">
              <a:spcBef>
                <a:spcPts val="0"/>
              </a:spcBef>
              <a:spcAft>
                <a:spcPts val="0"/>
              </a:spcAft>
            </a:pPr>
            <a:r>
              <a:rPr lang="en-US" altLang="de-DE" sz="1200" kern="0" dirty="0"/>
              <a:t>The following tasks were not completed and an exception sheet is submitted in S2-2105186</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Contentious issues:</a:t>
            </a:r>
          </a:p>
          <a:p>
            <a:pPr lvl="2">
              <a:spcBef>
                <a:spcPts val="0"/>
              </a:spcBef>
              <a:spcAft>
                <a:spcPts val="0"/>
              </a:spcAft>
            </a:pPr>
            <a:r>
              <a:rPr lang="en-GB" sz="1200" dirty="0"/>
              <a:t>Use of NEF services for delivering PDU session policing information for C2 traffic and for UAV controller replacement (including USS triggered procedures).</a:t>
            </a:r>
            <a:endParaRPr lang="en-US" sz="1200" dirty="0"/>
          </a:p>
          <a:p>
            <a:pPr lvl="1">
              <a:spcBef>
                <a:spcPts val="0"/>
              </a:spcBef>
              <a:spcAft>
                <a:spcPts val="0"/>
              </a:spcAft>
            </a:pPr>
            <a:endParaRPr lang="en-US" altLang="de-DE" sz="1200" kern="0" dirty="0"/>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854042748"/>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45%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164869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SA2#145E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remains (from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GB" sz="1050" dirty="0"/>
              <a:t>Use of NEF services for delivering PDU session policing information for C2 traffic and for UAV controller replacement (including USS triggered procedures).</a:t>
            </a:r>
            <a:endParaRPr lang="en-US" sz="1050" dirty="0">
              <a:highlight>
                <a:srgbClr val="FFFF00"/>
              </a:highlight>
            </a:endParaRPr>
          </a:p>
          <a:p>
            <a:pPr>
              <a:spcBef>
                <a:spcPts val="0"/>
              </a:spcBef>
              <a:spcAft>
                <a:spcPts val="300"/>
              </a:spcAft>
            </a:pPr>
            <a:r>
              <a:rPr lang="de-DE" sz="1200" b="1" dirty="0"/>
              <a:t>Focus for the Next Meeting (SA2#146E)</a:t>
            </a:r>
            <a:r>
              <a:rPr lang="de-DE" sz="1200" dirty="0"/>
              <a:t>:</a:t>
            </a:r>
          </a:p>
          <a:p>
            <a:pPr lvl="1">
              <a:spcBef>
                <a:spcPts val="0"/>
              </a:spcBef>
              <a:spcAft>
                <a:spcPts val="300"/>
              </a:spcAft>
            </a:pPr>
            <a:r>
              <a:rPr lang="en-US" altLang="zh-CN" sz="1050" dirty="0"/>
              <a:t>Address exceptions</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SA2#146e and submit T2 23.256 to SA#93-e plenary for approval. </a:t>
            </a:r>
          </a:p>
          <a:p>
            <a:pPr>
              <a:spcBef>
                <a:spcPts val="0"/>
              </a:spcBef>
              <a:spcAft>
                <a:spcPts val="300"/>
              </a:spcAft>
            </a:pPr>
            <a:r>
              <a:rPr lang="en-US" altLang="zh-CN" sz="1200" b="1" dirty="0"/>
              <a:t>Risks:</a:t>
            </a:r>
          </a:p>
          <a:p>
            <a:pPr lvl="1">
              <a:spcBef>
                <a:spcPts val="0"/>
              </a:spcBef>
              <a:spcAft>
                <a:spcPts val="300"/>
              </a:spcAft>
            </a:pPr>
            <a:r>
              <a:rPr lang="en-US" sz="1050" dirty="0"/>
              <a:t> If contentious issues are not solved, progress of stage 3 work will be impacted.</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317182141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SA2#144E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r>
              <a:rPr lang="en-US" altLang="de-DE" sz="1200" kern="0" dirty="0"/>
              <a:t>18 CRs were approved</a:t>
            </a:r>
          </a:p>
          <a:p>
            <a:pPr lvl="1">
              <a:spcBef>
                <a:spcPts val="0"/>
              </a:spcBef>
              <a:spcAft>
                <a:spcPts val="0"/>
              </a:spcAft>
            </a:pPr>
            <a:r>
              <a:rPr lang="en-US" altLang="de-DE" sz="1200" kern="0" dirty="0"/>
              <a:t>It was concluded to proceed with an API-based solution for UUAA procedures specific for UAV UE (not generic to all UEs). The solution will be captured solely in TS 23.256 with no impacts on TS 23.501 and TS 23.502.</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extLst>
              <p:ext uri="{D42A27DB-BD31-4B8C-83A1-F6EECF244321}">
                <p14:modId xmlns:p14="http://schemas.microsoft.com/office/powerpoint/2010/main" val="1821591404"/>
              </p:ext>
            </p:extLst>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15% &gt; 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SA2#144E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de-DE" sz="1050" dirty="0"/>
              <a:t>An EN has been added in S2-2103482 that the UUAA procedure will be revisited after security aspects are determined by SA3.</a:t>
            </a:r>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exact UAS NF interfaces to other NFs is still being discussed. </a:t>
            </a:r>
          </a:p>
          <a:p>
            <a:pPr lvl="1">
              <a:spcBef>
                <a:spcPts val="0"/>
              </a:spcBef>
              <a:spcAft>
                <a:spcPts val="300"/>
              </a:spcAft>
            </a:pPr>
            <a:r>
              <a:rPr lang="en-US" sz="1050" dirty="0"/>
              <a:t>Some aspects concluded in the TR are still being challenged and require further discussion.</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and complete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Complete the normative work at SA2#145e and 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ID_UAS status after SA2#143E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de-DE" altLang="de-DE" sz="1200" kern="0" dirty="0"/>
              <a:t>ID_UAS is captured in TS 23.256.</a:t>
            </a:r>
          </a:p>
          <a:p>
            <a:pPr lvl="1">
              <a:spcBef>
                <a:spcPts val="0"/>
              </a:spcBef>
              <a:spcAft>
                <a:spcPts val="0"/>
              </a:spcAft>
            </a:pPr>
            <a:endParaRPr lang="en-US" altLang="de-DE" sz="1200" kern="0" dirty="0"/>
          </a:p>
        </p:txBody>
      </p:sp>
      <p:graphicFrame>
        <p:nvGraphicFramePr>
          <p:cNvPr id="6" name="Content Placeholder 8">
            <a:extLst>
              <a:ext uri="{FF2B5EF4-FFF2-40B4-BE49-F238E27FC236}">
                <a16:creationId xmlns:a16="http://schemas.microsoft.com/office/drawing/2014/main" id="{542FBB54-B6B3-47FA-AF8E-F1894DC52459}"/>
              </a:ext>
            </a:extLst>
          </p:cNvPr>
          <p:cNvGraphicFramePr>
            <a:graphicFrameLocks/>
          </p:cNvGraphicFramePr>
          <p:nvPr/>
        </p:nvGraphicFramePr>
        <p:xfrm>
          <a:off x="179388" y="127697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ID_UAS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0" i="0" kern="1200" dirty="0">
                          <a:solidFill>
                            <a:schemeClr val="lt1"/>
                          </a:solidFill>
                          <a:effectLst/>
                          <a:latin typeface="+mn-lt"/>
                          <a:ea typeface="+mn-ea"/>
                          <a:cs typeface="+mn-cs"/>
                        </a:rPr>
                        <a:t>Support of Unmanned Aerial Systems Connectivity, Identification, and Tracking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June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SP-200979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103476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ID_UAS status after SA2#143E (2/2)</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None</a:t>
            </a:r>
          </a:p>
          <a:p>
            <a:pPr lvl="0">
              <a:spcBef>
                <a:spcPts val="0"/>
              </a:spcBef>
              <a:spcAft>
                <a:spcPts val="300"/>
              </a:spcAft>
            </a:pPr>
            <a:r>
              <a:rPr lang="de-DE" sz="1200" b="1" dirty="0"/>
              <a:t>SA3 dependencies</a:t>
            </a:r>
          </a:p>
          <a:p>
            <a:pPr lvl="1">
              <a:spcBef>
                <a:spcPts val="0"/>
              </a:spcBef>
              <a:spcAft>
                <a:spcPts val="300"/>
              </a:spcAft>
            </a:pPr>
            <a:r>
              <a:rPr lang="en-US" sz="1050" dirty="0"/>
              <a:t>Discussion on expanding the applicability of EAP-based UAV authentication to be applicable beyond UAV, i.e. a generic API-based solution for authentication, may require SA3 feedback.</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The conclusion from the TR whether to use a UUAA procedure based on API, instead of an EAP-based procedure, was challenged in SA2#143E and related papers could not be approved. Note that the conclusion was driven by an LS from the aviation community indicating no interest in EAP-based solutions. </a:t>
            </a:r>
          </a:p>
          <a:p>
            <a:pPr>
              <a:spcBef>
                <a:spcPts val="0"/>
              </a:spcBef>
              <a:spcAft>
                <a:spcPts val="300"/>
              </a:spcAft>
            </a:pPr>
            <a:r>
              <a:rPr lang="de-DE" sz="1200" b="1" dirty="0"/>
              <a:t>Focus for the Next Meeting (SA2#144E)</a:t>
            </a:r>
            <a:r>
              <a:rPr lang="de-DE" sz="1200" dirty="0"/>
              <a:t>:</a:t>
            </a:r>
          </a:p>
          <a:p>
            <a:pPr lvl="1">
              <a:spcBef>
                <a:spcPts val="0"/>
              </a:spcBef>
              <a:spcAft>
                <a:spcPts val="300"/>
              </a:spcAft>
            </a:pPr>
            <a:r>
              <a:rPr lang="en-US" altLang="zh-CN" sz="1050" dirty="0"/>
              <a:t>Progress normative work</a:t>
            </a: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Submit T2 23.256 to SA#92-e plenary for approval. </a:t>
            </a:r>
          </a:p>
          <a:p>
            <a:pPr>
              <a:spcBef>
                <a:spcPts val="0"/>
              </a:spcBef>
              <a:spcAft>
                <a:spcPts val="300"/>
              </a:spcAft>
            </a:pPr>
            <a:r>
              <a:rPr lang="en-US" altLang="zh-CN" sz="1200" b="1" dirty="0"/>
              <a:t>Risks:</a:t>
            </a:r>
          </a:p>
          <a:p>
            <a:pPr lvl="1">
              <a:spcBef>
                <a:spcPts val="0"/>
              </a:spcBef>
              <a:spcAft>
                <a:spcPts val="300"/>
              </a:spcAft>
            </a:pPr>
            <a:r>
              <a:rPr lang="en-US" sz="1050" dirty="0"/>
              <a:t>If basic TR conclusions are being challenged, there is a risk of inability to complete the WID. </a:t>
            </a:r>
          </a:p>
          <a:p>
            <a:pPr lvl="1">
              <a:spcBef>
                <a:spcPts val="0"/>
              </a:spcBef>
              <a:spcAft>
                <a:spcPts val="300"/>
              </a:spcAft>
            </a:pPr>
            <a:endParaRPr lang="en-US" altLang="zh-CN" sz="1050" dirty="0"/>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2054262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21175</TotalTime>
  <Words>912</Words>
  <Application>Microsoft Office PowerPoint</Application>
  <PresentationFormat>On-screen Show (4:3)</PresentationFormat>
  <Paragraphs>131</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vt:lpstr>
      <vt:lpstr>Calibri</vt:lpstr>
      <vt:lpstr>Times New Roman</vt:lpstr>
      <vt:lpstr>Office Theme</vt:lpstr>
      <vt:lpstr>SA WG2 Status report for ID_UAS</vt:lpstr>
      <vt:lpstr>ID_UAS status after SA2#145E (1/2)</vt:lpstr>
      <vt:lpstr>ID_UAS status after SA2#146E (2/2)</vt:lpstr>
      <vt:lpstr>ID_UAS status after SA2#145E (1/2)</vt:lpstr>
      <vt:lpstr>ID_UAS status after SA2#145E (2/2)</vt:lpstr>
      <vt:lpstr>ID_UAS status after SA2#144E (1/2)</vt:lpstr>
      <vt:lpstr>ID_UAS status after SA2#144E (2/2)</vt:lpstr>
      <vt:lpstr>ID_UAS status after SA2#143E (1/2)</vt:lpstr>
      <vt:lpstr>ID_UAS status after SA2#143E (2/2)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QC01</cp:lastModifiedBy>
  <cp:revision>1514</cp:revision>
  <dcterms:created xsi:type="dcterms:W3CDTF">2008-08-30T09:32:10Z</dcterms:created>
  <dcterms:modified xsi:type="dcterms:W3CDTF">2021-08-10T21:32:40Z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